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5" autoAdjust="0"/>
    <p:restoredTop sz="94660"/>
  </p:normalViewPr>
  <p:slideViewPr>
    <p:cSldViewPr>
      <p:cViewPr varScale="1">
        <p:scale>
          <a:sx n="76" d="100"/>
          <a:sy n="76" d="100"/>
        </p:scale>
        <p:origin x="5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7.png"/><Relationship Id="rId18" Type="http://schemas.openxmlformats.org/officeDocument/2006/relationships/image" Target="../media/image23.png"/><Relationship Id="rId3" Type="http://schemas.openxmlformats.org/officeDocument/2006/relationships/image" Target="../media/image45.png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44.png"/><Relationship Id="rId16" Type="http://schemas.openxmlformats.org/officeDocument/2006/relationships/image" Target="../media/image100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5.png"/><Relationship Id="rId5" Type="http://schemas.openxmlformats.org/officeDocument/2006/relationships/image" Target="../media/image16.png"/><Relationship Id="rId15" Type="http://schemas.openxmlformats.org/officeDocument/2006/relationships/image" Target="../media/image99.png"/><Relationship Id="rId10" Type="http://schemas.openxmlformats.org/officeDocument/2006/relationships/image" Target="../media/image48.png"/><Relationship Id="rId19" Type="http://schemas.openxmlformats.org/officeDocument/2006/relationships/image" Target="../media/image10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7.png"/><Relationship Id="rId18" Type="http://schemas.openxmlformats.org/officeDocument/2006/relationships/image" Target="../media/image107.png"/><Relationship Id="rId3" Type="http://schemas.openxmlformats.org/officeDocument/2006/relationships/image" Target="../media/image45.png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17" Type="http://schemas.openxmlformats.org/officeDocument/2006/relationships/image" Target="../media/image31.png"/><Relationship Id="rId2" Type="http://schemas.openxmlformats.org/officeDocument/2006/relationships/image" Target="../media/image44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5.png"/><Relationship Id="rId5" Type="http://schemas.openxmlformats.org/officeDocument/2006/relationships/image" Target="../media/image16.png"/><Relationship Id="rId15" Type="http://schemas.openxmlformats.org/officeDocument/2006/relationships/image" Target="../media/image105.png"/><Relationship Id="rId10" Type="http://schemas.openxmlformats.org/officeDocument/2006/relationships/image" Target="../media/image48.png"/><Relationship Id="rId19" Type="http://schemas.openxmlformats.org/officeDocument/2006/relationships/image" Target="../media/image10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0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7.png"/><Relationship Id="rId18" Type="http://schemas.openxmlformats.org/officeDocument/2006/relationships/image" Target="../media/image112.png"/><Relationship Id="rId3" Type="http://schemas.openxmlformats.org/officeDocument/2006/relationships/image" Target="../media/image45.png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17" Type="http://schemas.openxmlformats.org/officeDocument/2006/relationships/image" Target="../media/image37.png"/><Relationship Id="rId2" Type="http://schemas.openxmlformats.org/officeDocument/2006/relationships/image" Target="../media/image44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5.png"/><Relationship Id="rId5" Type="http://schemas.openxmlformats.org/officeDocument/2006/relationships/image" Target="../media/image16.png"/><Relationship Id="rId15" Type="http://schemas.openxmlformats.org/officeDocument/2006/relationships/image" Target="../media/image110.png"/><Relationship Id="rId10" Type="http://schemas.openxmlformats.org/officeDocument/2006/relationships/image" Target="../media/image48.png"/><Relationship Id="rId19" Type="http://schemas.openxmlformats.org/officeDocument/2006/relationships/image" Target="../media/image113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7.png"/><Relationship Id="rId18" Type="http://schemas.openxmlformats.org/officeDocument/2006/relationships/image" Target="../media/image117.png"/><Relationship Id="rId3" Type="http://schemas.openxmlformats.org/officeDocument/2006/relationships/image" Target="../media/image45.png"/><Relationship Id="rId7" Type="http://schemas.openxmlformats.org/officeDocument/2006/relationships/image" Target="../media/image94.png"/><Relationship Id="rId12" Type="http://schemas.openxmlformats.org/officeDocument/2006/relationships/image" Target="../media/image96.png"/><Relationship Id="rId17" Type="http://schemas.openxmlformats.org/officeDocument/2006/relationships/image" Target="../media/image40.png"/><Relationship Id="rId2" Type="http://schemas.openxmlformats.org/officeDocument/2006/relationships/image" Target="../media/image44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95.png"/><Relationship Id="rId5" Type="http://schemas.openxmlformats.org/officeDocument/2006/relationships/image" Target="../media/image16.png"/><Relationship Id="rId15" Type="http://schemas.openxmlformats.org/officeDocument/2006/relationships/image" Target="../media/image115.png"/><Relationship Id="rId10" Type="http://schemas.openxmlformats.org/officeDocument/2006/relationships/image" Target="../media/image48.png"/><Relationship Id="rId19" Type="http://schemas.openxmlformats.org/officeDocument/2006/relationships/image" Target="../media/image11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6.png"/><Relationship Id="rId7" Type="http://schemas.openxmlformats.org/officeDocument/2006/relationships/image" Target="../media/image1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23.png"/><Relationship Id="rId5" Type="http://schemas.openxmlformats.org/officeDocument/2006/relationships/image" Target="../media/image44.png"/><Relationship Id="rId10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31.png"/><Relationship Id="rId5" Type="http://schemas.openxmlformats.org/officeDocument/2006/relationships/image" Target="../media/image44.png"/><Relationship Id="rId10" Type="http://schemas.openxmlformats.org/officeDocument/2006/relationships/image" Target="../media/image127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37.png"/><Relationship Id="rId5" Type="http://schemas.openxmlformats.org/officeDocument/2006/relationships/image" Target="../media/image44.pn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31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3.png"/><Relationship Id="rId5" Type="http://schemas.openxmlformats.org/officeDocument/2006/relationships/image" Target="../media/image44.png"/><Relationship Id="rId10" Type="http://schemas.openxmlformats.org/officeDocument/2006/relationships/image" Target="../media/image133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84.png"/><Relationship Id="rId5" Type="http://schemas.openxmlformats.org/officeDocument/2006/relationships/image" Target="../media/image44.png"/><Relationship Id="rId10" Type="http://schemas.openxmlformats.org/officeDocument/2006/relationships/image" Target="../media/image135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87.png"/><Relationship Id="rId5" Type="http://schemas.openxmlformats.org/officeDocument/2006/relationships/image" Target="../media/image44.png"/><Relationship Id="rId10" Type="http://schemas.openxmlformats.org/officeDocument/2006/relationships/image" Target="../media/image137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40.png"/><Relationship Id="rId5" Type="http://schemas.openxmlformats.org/officeDocument/2006/relationships/image" Target="../media/image44.png"/><Relationship Id="rId10" Type="http://schemas.openxmlformats.org/officeDocument/2006/relationships/image" Target="../media/image139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43.png"/><Relationship Id="rId5" Type="http://schemas.openxmlformats.org/officeDocument/2006/relationships/image" Target="../media/image44.png"/><Relationship Id="rId10" Type="http://schemas.openxmlformats.org/officeDocument/2006/relationships/image" Target="../media/image142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46.png"/><Relationship Id="rId5" Type="http://schemas.openxmlformats.org/officeDocument/2006/relationships/image" Target="../media/image44.png"/><Relationship Id="rId10" Type="http://schemas.openxmlformats.org/officeDocument/2006/relationships/image" Target="../media/image145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49.png"/><Relationship Id="rId5" Type="http://schemas.openxmlformats.org/officeDocument/2006/relationships/image" Target="../media/image44.png"/><Relationship Id="rId10" Type="http://schemas.openxmlformats.org/officeDocument/2006/relationships/image" Target="../media/image148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52.png"/><Relationship Id="rId5" Type="http://schemas.openxmlformats.org/officeDocument/2006/relationships/image" Target="../media/image44.png"/><Relationship Id="rId10" Type="http://schemas.openxmlformats.org/officeDocument/2006/relationships/image" Target="../media/image151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55.png"/><Relationship Id="rId5" Type="http://schemas.openxmlformats.org/officeDocument/2006/relationships/image" Target="../media/image44.png"/><Relationship Id="rId10" Type="http://schemas.openxmlformats.org/officeDocument/2006/relationships/image" Target="../media/image154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58.png"/><Relationship Id="rId5" Type="http://schemas.openxmlformats.org/officeDocument/2006/relationships/image" Target="../media/image44.png"/><Relationship Id="rId10" Type="http://schemas.openxmlformats.org/officeDocument/2006/relationships/image" Target="../media/image157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61.png"/><Relationship Id="rId5" Type="http://schemas.openxmlformats.org/officeDocument/2006/relationships/image" Target="../media/image44.png"/><Relationship Id="rId10" Type="http://schemas.openxmlformats.org/officeDocument/2006/relationships/image" Target="../media/image160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23.png"/><Relationship Id="rId5" Type="http://schemas.openxmlformats.org/officeDocument/2006/relationships/image" Target="../media/image16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5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64.png"/><Relationship Id="rId5" Type="http://schemas.openxmlformats.org/officeDocument/2006/relationships/image" Target="../media/image44.png"/><Relationship Id="rId10" Type="http://schemas.openxmlformats.org/officeDocument/2006/relationships/image" Target="../media/image163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6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67.png"/><Relationship Id="rId5" Type="http://schemas.openxmlformats.org/officeDocument/2006/relationships/image" Target="../media/image44.png"/><Relationship Id="rId10" Type="http://schemas.openxmlformats.org/officeDocument/2006/relationships/image" Target="../media/image166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7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70.png"/><Relationship Id="rId5" Type="http://schemas.openxmlformats.org/officeDocument/2006/relationships/image" Target="../media/image44.png"/><Relationship Id="rId10" Type="http://schemas.openxmlformats.org/officeDocument/2006/relationships/image" Target="../media/image169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7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73.png"/><Relationship Id="rId5" Type="http://schemas.openxmlformats.org/officeDocument/2006/relationships/image" Target="../media/image44.png"/><Relationship Id="rId10" Type="http://schemas.openxmlformats.org/officeDocument/2006/relationships/image" Target="../media/image172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7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76.png"/><Relationship Id="rId5" Type="http://schemas.openxmlformats.org/officeDocument/2006/relationships/image" Target="../media/image44.png"/><Relationship Id="rId10" Type="http://schemas.openxmlformats.org/officeDocument/2006/relationships/image" Target="../media/image175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79.png"/><Relationship Id="rId5" Type="http://schemas.openxmlformats.org/officeDocument/2006/relationships/image" Target="../media/image44.png"/><Relationship Id="rId10" Type="http://schemas.openxmlformats.org/officeDocument/2006/relationships/image" Target="../media/image178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8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82.png"/><Relationship Id="rId5" Type="http://schemas.openxmlformats.org/officeDocument/2006/relationships/image" Target="../media/image44.png"/><Relationship Id="rId10" Type="http://schemas.openxmlformats.org/officeDocument/2006/relationships/image" Target="../media/image181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6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hyperlink" Target="http://msa5t5.cafe24.com/modal_menu.jsp?tableNum=1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85.png"/><Relationship Id="rId5" Type="http://schemas.openxmlformats.org/officeDocument/2006/relationships/image" Target="../media/image44.png"/><Relationship Id="rId10" Type="http://schemas.openxmlformats.org/officeDocument/2006/relationships/image" Target="../media/image184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8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hyperlink" Target="http://msa5t5.cafe24.com/OwnerLogin/login.jsp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87.png"/><Relationship Id="rId5" Type="http://schemas.openxmlformats.org/officeDocument/2006/relationships/image" Target="../media/image44.png"/><Relationship Id="rId10" Type="http://schemas.openxmlformats.org/officeDocument/2006/relationships/image" Target="../media/image184.png"/><Relationship Id="rId4" Type="http://schemas.openxmlformats.org/officeDocument/2006/relationships/image" Target="../media/image124.png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9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90.png"/><Relationship Id="rId5" Type="http://schemas.openxmlformats.org/officeDocument/2006/relationships/image" Target="../media/image44.png"/><Relationship Id="rId10" Type="http://schemas.openxmlformats.org/officeDocument/2006/relationships/image" Target="../media/image23.png"/><Relationship Id="rId4" Type="http://schemas.openxmlformats.org/officeDocument/2006/relationships/image" Target="../media/image189.png"/><Relationship Id="rId9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6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12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19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92.png"/><Relationship Id="rId5" Type="http://schemas.openxmlformats.org/officeDocument/2006/relationships/image" Target="../media/image44.png"/><Relationship Id="rId10" Type="http://schemas.openxmlformats.org/officeDocument/2006/relationships/image" Target="../media/image31.png"/><Relationship Id="rId4" Type="http://schemas.openxmlformats.org/officeDocument/2006/relationships/image" Target="../media/image189.png"/><Relationship Id="rId9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6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37.png"/><Relationship Id="rId17" Type="http://schemas.openxmlformats.org/officeDocument/2006/relationships/image" Target="../media/image200.png"/><Relationship Id="rId2" Type="http://schemas.openxmlformats.org/officeDocument/2006/relationships/image" Target="../media/image15.png"/><Relationship Id="rId16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95.png"/><Relationship Id="rId5" Type="http://schemas.openxmlformats.org/officeDocument/2006/relationships/image" Target="../media/image44.png"/><Relationship Id="rId15" Type="http://schemas.openxmlformats.org/officeDocument/2006/relationships/image" Target="../media/image198.png"/><Relationship Id="rId10" Type="http://schemas.openxmlformats.org/officeDocument/2006/relationships/image" Target="../media/image194.png"/><Relationship Id="rId4" Type="http://schemas.openxmlformats.org/officeDocument/2006/relationships/image" Target="../media/image189.png"/><Relationship Id="rId9" Type="http://schemas.openxmlformats.org/officeDocument/2006/relationships/image" Target="../media/image48.png"/><Relationship Id="rId14" Type="http://schemas.openxmlformats.org/officeDocument/2006/relationships/image" Target="../media/image1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96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40.png"/><Relationship Id="rId17" Type="http://schemas.openxmlformats.org/officeDocument/2006/relationships/image" Target="../media/image206.png"/><Relationship Id="rId2" Type="http://schemas.openxmlformats.org/officeDocument/2006/relationships/image" Target="../media/image15.png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202.png"/><Relationship Id="rId5" Type="http://schemas.openxmlformats.org/officeDocument/2006/relationships/image" Target="../media/image44.png"/><Relationship Id="rId15" Type="http://schemas.openxmlformats.org/officeDocument/2006/relationships/image" Target="../media/image204.png"/><Relationship Id="rId10" Type="http://schemas.openxmlformats.org/officeDocument/2006/relationships/image" Target="../media/image201.png"/><Relationship Id="rId4" Type="http://schemas.openxmlformats.org/officeDocument/2006/relationships/image" Target="../media/image189.png"/><Relationship Id="rId9" Type="http://schemas.openxmlformats.org/officeDocument/2006/relationships/image" Target="../media/image48.png"/><Relationship Id="rId14" Type="http://schemas.openxmlformats.org/officeDocument/2006/relationships/image" Target="../media/image20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8.png"/><Relationship Id="rId7" Type="http://schemas.openxmlformats.org/officeDocument/2006/relationships/image" Target="../media/image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11.png"/><Relationship Id="rId5" Type="http://schemas.openxmlformats.org/officeDocument/2006/relationships/image" Target="../media/image209.png"/><Relationship Id="rId10" Type="http://schemas.openxmlformats.org/officeDocument/2006/relationships/image" Target="../media/image212.png"/><Relationship Id="rId4" Type="http://schemas.openxmlformats.org/officeDocument/2006/relationships/image" Target="../media/image4.png"/><Relationship Id="rId9" Type="http://schemas.openxmlformats.org/officeDocument/2006/relationships/image" Target="../media/image2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17" Type="http://schemas.openxmlformats.org/officeDocument/2006/relationships/image" Target="../media/image63.png"/><Relationship Id="rId2" Type="http://schemas.openxmlformats.org/officeDocument/2006/relationships/image" Target="../media/image44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8.png"/><Relationship Id="rId5" Type="http://schemas.openxmlformats.org/officeDocument/2006/relationships/image" Target="../media/image16.png"/><Relationship Id="rId15" Type="http://schemas.openxmlformats.org/officeDocument/2006/relationships/image" Target="../media/image62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45.png"/><Relationship Id="rId7" Type="http://schemas.openxmlformats.org/officeDocument/2006/relationships/image" Target="../media/image64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44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65.png"/><Relationship Id="rId5" Type="http://schemas.openxmlformats.org/officeDocument/2006/relationships/image" Target="../media/image16.png"/><Relationship Id="rId15" Type="http://schemas.openxmlformats.org/officeDocument/2006/relationships/image" Target="../media/image69.png"/><Relationship Id="rId10" Type="http://schemas.openxmlformats.org/officeDocument/2006/relationships/image" Target="../media/image48.png"/><Relationship Id="rId19" Type="http://schemas.openxmlformats.org/officeDocument/2006/relationships/image" Target="../media/image4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6.png"/><Relationship Id="rId3" Type="http://schemas.openxmlformats.org/officeDocument/2006/relationships/image" Target="../media/image45.png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2" Type="http://schemas.openxmlformats.org/officeDocument/2006/relationships/image" Target="../media/image44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74.png"/><Relationship Id="rId5" Type="http://schemas.openxmlformats.org/officeDocument/2006/relationships/image" Target="../media/image16.png"/><Relationship Id="rId15" Type="http://schemas.openxmlformats.org/officeDocument/2006/relationships/image" Target="../media/image78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12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83.png"/><Relationship Id="rId5" Type="http://schemas.openxmlformats.org/officeDocument/2006/relationships/image" Target="../media/image16.png"/><Relationship Id="rId10" Type="http://schemas.openxmlformats.org/officeDocument/2006/relationships/image" Target="../media/image82.png"/><Relationship Id="rId4" Type="http://schemas.openxmlformats.org/officeDocument/2006/relationships/image" Target="../media/image15.png"/><Relationship Id="rId9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9.png"/><Relationship Id="rId3" Type="http://schemas.openxmlformats.org/officeDocument/2006/relationships/image" Target="../media/image45.png"/><Relationship Id="rId7" Type="http://schemas.openxmlformats.org/officeDocument/2006/relationships/image" Target="../media/image86.png"/><Relationship Id="rId12" Type="http://schemas.openxmlformats.org/officeDocument/2006/relationships/image" Target="../media/image88.png"/><Relationship Id="rId2" Type="http://schemas.openxmlformats.org/officeDocument/2006/relationships/image" Target="../media/image4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87.png"/><Relationship Id="rId5" Type="http://schemas.openxmlformats.org/officeDocument/2006/relationships/image" Target="../media/image16.png"/><Relationship Id="rId15" Type="http://schemas.openxmlformats.org/officeDocument/2006/relationships/image" Target="../media/image91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3819" y="4202371"/>
            <a:ext cx="5122290" cy="3226336"/>
            <a:chOff x="9603819" y="4202371"/>
            <a:chExt cx="5122290" cy="32263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740000">
              <a:off x="9603819" y="4202371"/>
              <a:ext cx="5122290" cy="32263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87301" y="1249791"/>
            <a:ext cx="980300" cy="908796"/>
            <a:chOff x="13187301" y="1249791"/>
            <a:chExt cx="980300" cy="908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60000">
              <a:off x="13187301" y="1249791"/>
              <a:ext cx="980300" cy="9087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86590" y="2936915"/>
            <a:ext cx="1424228" cy="1387139"/>
            <a:chOff x="9986590" y="2936915"/>
            <a:chExt cx="1424228" cy="13871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6590" y="2936915"/>
              <a:ext cx="1424228" cy="13871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1564" y="8883051"/>
            <a:ext cx="673645" cy="50000"/>
            <a:chOff x="731564" y="8883051"/>
            <a:chExt cx="673645" cy="5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731564" y="8883051"/>
              <a:ext cx="673645" cy="50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128727" y="7679134"/>
            <a:ext cx="1246635" cy="810170"/>
            <a:chOff x="16128727" y="7679134"/>
            <a:chExt cx="1246635" cy="8101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140000">
              <a:off x="15505410" y="7336370"/>
              <a:ext cx="2493270" cy="162034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6128727" y="7679134"/>
              <a:ext cx="1246635" cy="8101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2473" y="2498739"/>
            <a:ext cx="3442267" cy="6171429"/>
            <a:chOff x="12342473" y="2498739"/>
            <a:chExt cx="3442267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42473" y="2498739"/>
              <a:ext cx="3442267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42500" y="7926999"/>
            <a:ext cx="2121107" cy="1288459"/>
            <a:chOff x="11942500" y="7926999"/>
            <a:chExt cx="2121107" cy="128845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42500" y="7926999"/>
              <a:ext cx="2121107" cy="128845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3687" y="1777201"/>
            <a:ext cx="5196819" cy="944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159686" y="1656585"/>
            <a:ext cx="11848838" cy="57138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47199" y="9406230"/>
            <a:ext cx="3970819" cy="76391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7475" y="8339848"/>
            <a:ext cx="4463038" cy="1260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7729" y="1918308"/>
            <a:ext cx="15180191" cy="7332576"/>
            <a:chOff x="1767729" y="1918308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22367" y="-1465958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729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3982067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5492171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05345" y="3851967"/>
            <a:ext cx="4873792" cy="4563244"/>
            <a:chOff x="2205345" y="3851967"/>
            <a:chExt cx="4873792" cy="45632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31551" y="1745854"/>
              <a:ext cx="9747583" cy="912648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5345" y="3851967"/>
              <a:ext cx="4873792" cy="45632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1475" y="4727858"/>
            <a:ext cx="4341532" cy="9524"/>
            <a:chOff x="2471475" y="4727858"/>
            <a:chExt cx="4341532" cy="9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2471475" y="4727858"/>
              <a:ext cx="4341532" cy="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75296" y="3851967"/>
            <a:ext cx="7866841" cy="4563244"/>
            <a:chOff x="8575296" y="3851967"/>
            <a:chExt cx="7866841" cy="45632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41876" y="1745854"/>
              <a:ext cx="15733681" cy="912648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75296" y="3851967"/>
              <a:ext cx="7866841" cy="4563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56249" y="4118349"/>
            <a:ext cx="2706452" cy="4081273"/>
            <a:chOff x="8956249" y="4118349"/>
            <a:chExt cx="2706452" cy="40812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6249" y="4118349"/>
              <a:ext cx="2706452" cy="40812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39619" y="5476135"/>
            <a:ext cx="4063430" cy="1314908"/>
            <a:chOff x="12039619" y="5476135"/>
            <a:chExt cx="4063430" cy="13149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39619" y="5476135"/>
              <a:ext cx="4063430" cy="131490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252745" y="1801460"/>
            <a:ext cx="708956" cy="59715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03882" y="3816685"/>
            <a:ext cx="3425476" cy="132627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72126" y="4973614"/>
            <a:ext cx="4718876" cy="253318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7729" y="1918308"/>
            <a:ext cx="15180191" cy="7332576"/>
            <a:chOff x="1767729" y="1918308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22367" y="-1465958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729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3982067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5492171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05345" y="3851967"/>
            <a:ext cx="4873792" cy="4563244"/>
            <a:chOff x="2205345" y="3851967"/>
            <a:chExt cx="4873792" cy="45632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31551" y="1745854"/>
              <a:ext cx="9747583" cy="912648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5345" y="3851967"/>
              <a:ext cx="4873792" cy="45632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1475" y="4727858"/>
            <a:ext cx="4341532" cy="9524"/>
            <a:chOff x="2471475" y="4727858"/>
            <a:chExt cx="4341532" cy="9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2471475" y="4727858"/>
              <a:ext cx="4341532" cy="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57824" y="3558106"/>
            <a:ext cx="5442425" cy="5247749"/>
            <a:chOff x="9357824" y="3558106"/>
            <a:chExt cx="5442425" cy="52477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36612" y="1136068"/>
              <a:ext cx="10884849" cy="1049549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7824" y="3558106"/>
              <a:ext cx="5442425" cy="52477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85743" y="3851967"/>
            <a:ext cx="4386588" cy="4733859"/>
            <a:chOff x="9885743" y="3851967"/>
            <a:chExt cx="4386588" cy="473385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85743" y="3851967"/>
              <a:ext cx="4386588" cy="473385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03882" y="3816685"/>
            <a:ext cx="3444524" cy="13262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27050" y="4841743"/>
            <a:ext cx="4596571" cy="296203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7729" y="1918308"/>
            <a:ext cx="15180191" cy="7332576"/>
            <a:chOff x="1767729" y="1918308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22367" y="-1465958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729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3982067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5492171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05345" y="3851967"/>
            <a:ext cx="4873792" cy="4563244"/>
            <a:chOff x="2205345" y="3851967"/>
            <a:chExt cx="4873792" cy="45632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31551" y="1745854"/>
              <a:ext cx="9747583" cy="912648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5345" y="3851967"/>
              <a:ext cx="4873792" cy="45632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1475" y="4727858"/>
            <a:ext cx="4341532" cy="9524"/>
            <a:chOff x="2471475" y="4727858"/>
            <a:chExt cx="4341532" cy="9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2471475" y="4727858"/>
              <a:ext cx="4341532" cy="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91450" y="3851967"/>
            <a:ext cx="8850687" cy="4563244"/>
            <a:chOff x="7591450" y="3851967"/>
            <a:chExt cx="8850687" cy="456324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66106" y="1745854"/>
              <a:ext cx="17701374" cy="912648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1450" y="3851967"/>
              <a:ext cx="8850687" cy="4563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245138" y="4534924"/>
            <a:ext cx="7646351" cy="3197329"/>
            <a:chOff x="8245138" y="4534924"/>
            <a:chExt cx="7646351" cy="31973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45138" y="4534924"/>
              <a:ext cx="7646351" cy="319732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13406" y="3807161"/>
            <a:ext cx="3425476" cy="13262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73789" y="4973614"/>
            <a:ext cx="4189410" cy="25331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67729" y="1918308"/>
            <a:ext cx="15180191" cy="7332576"/>
            <a:chOff x="1767729" y="1918308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22367" y="-1465958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7729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3982067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5492171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05345" y="3851967"/>
            <a:ext cx="4873792" cy="4563244"/>
            <a:chOff x="2205345" y="3851967"/>
            <a:chExt cx="4873792" cy="456324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31551" y="1745854"/>
              <a:ext cx="9747583" cy="912648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5345" y="3851967"/>
              <a:ext cx="4873792" cy="45632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71475" y="4727858"/>
            <a:ext cx="4341532" cy="9524"/>
            <a:chOff x="2471475" y="4727858"/>
            <a:chExt cx="4341532" cy="95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0000">
              <a:off x="2471475" y="4727858"/>
              <a:ext cx="4341532" cy="95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28006" y="3249522"/>
            <a:ext cx="4250267" cy="5835011"/>
            <a:chOff x="10028006" y="3249522"/>
            <a:chExt cx="4250267" cy="583501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02872" y="495488"/>
              <a:ext cx="8500534" cy="1167002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28006" y="3249522"/>
              <a:ext cx="4250267" cy="58350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22981" y="3505803"/>
            <a:ext cx="3285714" cy="5341498"/>
            <a:chOff x="10522981" y="3505803"/>
            <a:chExt cx="3285714" cy="534149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22981" y="3505803"/>
              <a:ext cx="3285714" cy="534149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252745" y="1801460"/>
            <a:ext cx="738956" cy="5971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03882" y="3807161"/>
            <a:ext cx="3463571" cy="134532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368217" y="4834406"/>
            <a:ext cx="4494276" cy="26869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337794" y="1577715"/>
            <a:ext cx="15610125" cy="8327047"/>
            <a:chOff x="1337794" y="1577715"/>
            <a:chExt cx="15610125" cy="83270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7794" y="1577715"/>
              <a:ext cx="15610125" cy="83270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04762" y="817583"/>
            <a:ext cx="1904762" cy="639659"/>
            <a:chOff x="10704762" y="817583"/>
            <a:chExt cx="1904762" cy="6396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4762" y="817583"/>
              <a:ext cx="1904762" cy="6396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043158" y="817583"/>
            <a:ext cx="1904762" cy="639659"/>
            <a:chOff x="15043158" y="817583"/>
            <a:chExt cx="1904762" cy="6396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3158" y="817583"/>
              <a:ext cx="1904762" cy="6396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90777" y="798535"/>
            <a:ext cx="1904762" cy="644468"/>
            <a:chOff x="12890777" y="798535"/>
            <a:chExt cx="1904762" cy="6444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90777" y="798535"/>
              <a:ext cx="1904762" cy="64446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2990" y="712344"/>
            <a:ext cx="4572686" cy="12328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55882" y="3838651"/>
            <a:ext cx="13573950" cy="3491891"/>
            <a:chOff x="2355882" y="3838651"/>
            <a:chExt cx="13573950" cy="34918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5882" y="3838651"/>
              <a:ext cx="13573950" cy="349189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0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035771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05242" y="3548962"/>
            <a:ext cx="13373894" cy="5229536"/>
            <a:chOff x="2505242" y="3548962"/>
            <a:chExt cx="13373894" cy="52295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5242" y="3548962"/>
              <a:ext cx="13373894" cy="52295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714790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49146" y="3363808"/>
            <a:ext cx="12387422" cy="5531939"/>
            <a:chOff x="2949146" y="3363808"/>
            <a:chExt cx="12387422" cy="55319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49146" y="3363808"/>
              <a:ext cx="12387422" cy="553193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714790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52745" y="1801460"/>
            <a:ext cx="738956" cy="5971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3745" y="2221656"/>
            <a:ext cx="1925810" cy="17500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663733" y="3455038"/>
            <a:ext cx="9094168" cy="5452743"/>
            <a:chOff x="4663733" y="3455038"/>
            <a:chExt cx="9094168" cy="54527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3733" y="3455038"/>
              <a:ext cx="9094168" cy="5452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90476" y="4542908"/>
            <a:ext cx="11904762" cy="3169092"/>
            <a:chOff x="3190476" y="4542908"/>
            <a:chExt cx="11904762" cy="31690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476" y="4542908"/>
              <a:ext cx="11904762" cy="316909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3632200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3271" y="2443689"/>
            <a:ext cx="6224386" cy="3292179"/>
            <a:chOff x="1753271" y="2443689"/>
            <a:chExt cx="6224386" cy="32921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58922" y="924222"/>
              <a:ext cx="12448772" cy="65843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3271" y="2443689"/>
              <a:ext cx="6224386" cy="32921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3467" y="671868"/>
            <a:ext cx="2357543" cy="8164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3028" y="3643176"/>
            <a:ext cx="4660486" cy="10923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538083" y="2015118"/>
            <a:ext cx="742857" cy="742857"/>
            <a:chOff x="4538083" y="2015118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8083" y="2015118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27253" y="2105076"/>
            <a:ext cx="564518" cy="564518"/>
            <a:chOff x="4627253" y="2105076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7253" y="2105076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38932" y="3575991"/>
            <a:ext cx="5685950" cy="9524"/>
            <a:chOff x="2038932" y="3575991"/>
            <a:chExt cx="5685950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8932" y="3575991"/>
              <a:ext cx="5685950" cy="95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10738" y="2636919"/>
            <a:ext cx="4654885" cy="108031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83018" y="2101356"/>
            <a:ext cx="708956" cy="5971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74741" y="4021704"/>
            <a:ext cx="2265695" cy="109236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73606" y="4400237"/>
            <a:ext cx="2670610" cy="10923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7790" y="4768725"/>
            <a:ext cx="2265695" cy="10923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53271" y="7254422"/>
            <a:ext cx="6224386" cy="1803227"/>
            <a:chOff x="1753271" y="7254422"/>
            <a:chExt cx="6224386" cy="180322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358922" y="6422163"/>
              <a:ext cx="12448772" cy="360645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53271" y="7254422"/>
              <a:ext cx="6224386" cy="180322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027426" y="8388024"/>
            <a:ext cx="3502448" cy="109236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38083" y="6825850"/>
            <a:ext cx="742857" cy="742857"/>
            <a:chOff x="4538083" y="6825850"/>
            <a:chExt cx="742857" cy="74285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38083" y="6825850"/>
              <a:ext cx="742857" cy="7428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27253" y="6915809"/>
            <a:ext cx="564518" cy="564518"/>
            <a:chOff x="4627253" y="6915809"/>
            <a:chExt cx="564518" cy="5645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27253" y="6915809"/>
              <a:ext cx="564518" cy="5645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038932" y="8386724"/>
            <a:ext cx="5685950" cy="9524"/>
            <a:chOff x="2038932" y="8386724"/>
            <a:chExt cx="5685950" cy="952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38932" y="8386724"/>
              <a:ext cx="5685950" cy="952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750598" y="7447656"/>
            <a:ext cx="4635780" cy="108031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583018" y="6912088"/>
            <a:ext cx="728956" cy="59715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76458" y="5110810"/>
            <a:ext cx="3097390" cy="109236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230214" y="2015118"/>
            <a:ext cx="6224386" cy="1810334"/>
            <a:chOff x="10230214" y="2015118"/>
            <a:chExt cx="6224386" cy="18103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18021" y="1179579"/>
              <a:ext cx="12448772" cy="3620668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30214" y="2015118"/>
              <a:ext cx="6224386" cy="181033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433814" y="3161556"/>
            <a:ext cx="4159143" cy="10923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015027" y="1586546"/>
            <a:ext cx="742857" cy="742857"/>
            <a:chOff x="13015027" y="1586546"/>
            <a:chExt cx="742857" cy="74285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5027" y="1586546"/>
              <a:ext cx="742857" cy="7428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104196" y="1676505"/>
            <a:ext cx="564518" cy="564518"/>
            <a:chOff x="13104196" y="1676505"/>
            <a:chExt cx="564518" cy="564518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4196" y="1676505"/>
              <a:ext cx="564518" cy="5645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515875" y="3147420"/>
            <a:ext cx="5685950" cy="9524"/>
            <a:chOff x="10515875" y="3147420"/>
            <a:chExt cx="5685950" cy="952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5875" y="3147420"/>
              <a:ext cx="5685950" cy="952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679373" y="2208352"/>
            <a:ext cx="5512361" cy="108031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059961" y="1672784"/>
            <a:ext cx="728956" cy="5971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230214" y="4616416"/>
            <a:ext cx="6224386" cy="1810334"/>
            <a:chOff x="10230214" y="4616416"/>
            <a:chExt cx="6224386" cy="181033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18021" y="3780877"/>
              <a:ext cx="12448772" cy="3620668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30214" y="4616416"/>
              <a:ext cx="6224386" cy="181033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433814" y="5762854"/>
            <a:ext cx="3754086" cy="109236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3015027" y="4187844"/>
            <a:ext cx="742857" cy="742857"/>
            <a:chOff x="13015027" y="4187844"/>
            <a:chExt cx="742857" cy="74285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5027" y="4187844"/>
              <a:ext cx="742857" cy="74285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104196" y="4277803"/>
            <a:ext cx="564518" cy="564518"/>
            <a:chOff x="13104196" y="4277803"/>
            <a:chExt cx="564518" cy="564518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4196" y="4277803"/>
              <a:ext cx="564518" cy="5645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515875" y="5748718"/>
            <a:ext cx="5685950" cy="9524"/>
            <a:chOff x="10515875" y="5748718"/>
            <a:chExt cx="5685950" cy="952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5875" y="5748718"/>
              <a:ext cx="5685950" cy="9524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993440" y="4809650"/>
            <a:ext cx="6248447" cy="1080314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059961" y="4274081"/>
            <a:ext cx="738956" cy="597152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0230214" y="7247314"/>
            <a:ext cx="6224386" cy="1810334"/>
            <a:chOff x="10230214" y="7247314"/>
            <a:chExt cx="6224386" cy="181033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18021" y="6411776"/>
              <a:ext cx="12448772" cy="3620668"/>
            </a:xfrm>
            <a:prstGeom prst="rect">
              <a:avLst/>
            </a:prstGeom>
          </p:spPr>
        </p:pic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30214" y="7247314"/>
              <a:ext cx="6224386" cy="181033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433814" y="8443649"/>
            <a:ext cx="4257657" cy="109236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015027" y="6818743"/>
            <a:ext cx="742857" cy="742857"/>
            <a:chOff x="13015027" y="6818743"/>
            <a:chExt cx="742857" cy="742857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15027" y="6818743"/>
              <a:ext cx="742857" cy="74285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3104196" y="6908702"/>
            <a:ext cx="564518" cy="564518"/>
            <a:chOff x="13104196" y="6908702"/>
            <a:chExt cx="564518" cy="56451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04196" y="6908702"/>
              <a:ext cx="564518" cy="56451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515875" y="8379617"/>
            <a:ext cx="5685950" cy="9524"/>
            <a:chOff x="10515875" y="8379617"/>
            <a:chExt cx="5685950" cy="9524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5875" y="8379617"/>
              <a:ext cx="5685950" cy="9524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123897" y="7440548"/>
            <a:ext cx="7135523" cy="1080314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059961" y="6904980"/>
            <a:ext cx="728956" cy="597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90476" y="4587062"/>
            <a:ext cx="11904762" cy="2862648"/>
            <a:chOff x="3190476" y="4587062"/>
            <a:chExt cx="11904762" cy="286264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476" y="4587062"/>
              <a:ext cx="11904762" cy="286264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274019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90476" y="4710938"/>
            <a:ext cx="11904762" cy="2890173"/>
            <a:chOff x="3190476" y="4710938"/>
            <a:chExt cx="11904762" cy="28901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0476" y="4710938"/>
              <a:ext cx="11904762" cy="289017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274019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52381" y="4760924"/>
            <a:ext cx="12380952" cy="2333058"/>
            <a:chOff x="2952381" y="4760924"/>
            <a:chExt cx="12380952" cy="233305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2381" y="4760924"/>
              <a:ext cx="12380952" cy="233305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3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274019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52381" y="4741056"/>
            <a:ext cx="12380952" cy="1991843"/>
            <a:chOff x="2952381" y="4741056"/>
            <a:chExt cx="12380952" cy="19918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52381" y="4741056"/>
              <a:ext cx="12380952" cy="199184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274019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34132" y="3981195"/>
            <a:ext cx="10817449" cy="4339486"/>
            <a:chOff x="3734132" y="3981195"/>
            <a:chExt cx="10817449" cy="43394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34132" y="3981195"/>
              <a:ext cx="10817449" cy="433948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81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274019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2086652"/>
            <a:ext cx="15180191" cy="7332576"/>
            <a:chOff x="1602094" y="2086652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297614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2086652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32483" y="3864302"/>
            <a:ext cx="13620748" cy="4690819"/>
            <a:chOff x="2332483" y="3864302"/>
            <a:chExt cx="13620748" cy="46908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32483" y="3864302"/>
              <a:ext cx="13620748" cy="46908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78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3105867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43987" y="3397518"/>
            <a:ext cx="10397739" cy="5635852"/>
            <a:chOff x="3943987" y="3397518"/>
            <a:chExt cx="10397739" cy="563585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3987" y="3397518"/>
              <a:ext cx="10397739" cy="563585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80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974171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42857" y="3398821"/>
            <a:ext cx="10400000" cy="5661587"/>
            <a:chOff x="3942857" y="3398821"/>
            <a:chExt cx="10400000" cy="566158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2857" y="3398821"/>
              <a:ext cx="10400000" cy="566158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80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974171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42857" y="3363808"/>
            <a:ext cx="10400000" cy="5668246"/>
            <a:chOff x="3942857" y="3363808"/>
            <a:chExt cx="10400000" cy="56682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2857" y="3363808"/>
              <a:ext cx="10400000" cy="566824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81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974171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42857" y="3414602"/>
            <a:ext cx="10400000" cy="5532439"/>
            <a:chOff x="3942857" y="3414602"/>
            <a:chExt cx="10400000" cy="553243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2857" y="3414602"/>
              <a:ext cx="10400000" cy="553243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80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974171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762" y="2086652"/>
            <a:ext cx="15180191" cy="7332576"/>
            <a:chOff x="1552762" y="2086652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37334" y="-1297614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762" y="2086652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2763610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1895152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52165" y="5303930"/>
            <a:ext cx="14598932" cy="9524"/>
            <a:chOff x="1952165" y="5303930"/>
            <a:chExt cx="14598932" cy="95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2165" y="5303930"/>
              <a:ext cx="14598932" cy="95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08956" cy="5971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83278" y="3302712"/>
            <a:ext cx="3862257" cy="10330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10409" y="4323114"/>
            <a:ext cx="2702295" cy="17500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999793" y="5377140"/>
            <a:ext cx="9888171" cy="10330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52165" y="7503022"/>
            <a:ext cx="14598932" cy="9524"/>
            <a:chOff x="1952165" y="7503022"/>
            <a:chExt cx="14598932" cy="95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2165" y="7503022"/>
              <a:ext cx="14598932" cy="95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10409" y="6522206"/>
            <a:ext cx="2702295" cy="175005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83278" y="7686372"/>
            <a:ext cx="14546324" cy="14796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42857" y="3300316"/>
            <a:ext cx="10400000" cy="5716719"/>
            <a:chOff x="3942857" y="3300316"/>
            <a:chExt cx="10400000" cy="57167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2857" y="3300316"/>
              <a:ext cx="10400000" cy="57167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80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974171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42857" y="3355889"/>
            <a:ext cx="10400000" cy="5676461"/>
            <a:chOff x="3942857" y="3355889"/>
            <a:chExt cx="10400000" cy="567646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2857" y="3355889"/>
              <a:ext cx="10400000" cy="567646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80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974171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48773" y="3472365"/>
            <a:ext cx="11988168" cy="5484351"/>
            <a:chOff x="3148773" y="3472365"/>
            <a:chExt cx="11988168" cy="54843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8773" y="3472365"/>
              <a:ext cx="11988168" cy="54843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81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974171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42857" y="3311455"/>
            <a:ext cx="10400000" cy="5807899"/>
            <a:chOff x="3942857" y="3311455"/>
            <a:chExt cx="10400000" cy="58078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42857" y="3311455"/>
              <a:ext cx="10400000" cy="580789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32745" y="1801460"/>
            <a:ext cx="80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4974171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53968" y="3400711"/>
            <a:ext cx="10603175" cy="5656575"/>
            <a:chOff x="3853968" y="3400711"/>
            <a:chExt cx="10603175" cy="565657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3968" y="3400711"/>
              <a:ext cx="10603175" cy="565657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3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5217619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58198" y="3407937"/>
            <a:ext cx="10369319" cy="5616715"/>
            <a:chOff x="3958198" y="3407937"/>
            <a:chExt cx="10369319" cy="56167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8198" y="3407937"/>
              <a:ext cx="10369319" cy="56167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0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5217619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89264" y="3390746"/>
            <a:ext cx="10707186" cy="5771249"/>
            <a:chOff x="3789264" y="3390746"/>
            <a:chExt cx="10707186" cy="577124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89264" y="3390746"/>
              <a:ext cx="10707186" cy="577124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45" y="2221656"/>
            <a:ext cx="5217619" cy="1750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3745" y="2221656"/>
            <a:ext cx="5241286" cy="1750057"/>
          </a:xfrm>
          <a:prstGeom prst="rect">
            <a:avLst/>
          </a:prstGeom>
        </p:spPr>
      </p:pic>
      <p:pic>
        <p:nvPicPr>
          <p:cNvPr id="3" name="그림 2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3947" y="2553479"/>
            <a:ext cx="4077473" cy="63418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3511381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3745" y="2221656"/>
            <a:ext cx="5241286" cy="1750057"/>
          </a:xfrm>
          <a:prstGeom prst="rect">
            <a:avLst/>
          </a:prstGeom>
        </p:spPr>
      </p:pic>
      <p:pic>
        <p:nvPicPr>
          <p:cNvPr id="5" name="그림 4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9880" y="3395492"/>
            <a:ext cx="4505954" cy="5496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2141886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52745" y="1801460"/>
            <a:ext cx="708956" cy="5971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3745" y="2221656"/>
            <a:ext cx="7632952" cy="17500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93076" y="3449343"/>
            <a:ext cx="7560733" cy="6932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762" y="2086652"/>
            <a:ext cx="15180191" cy="7332576"/>
            <a:chOff x="1552762" y="2086652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37334" y="-1297614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762" y="2086652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2763610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2825057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83278" y="3175591"/>
            <a:ext cx="9790686" cy="315178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83278" y="6012268"/>
            <a:ext cx="9014352" cy="31518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2141886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73745" y="2221656"/>
            <a:ext cx="4281010" cy="17500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68410" y="3661066"/>
            <a:ext cx="13359400" cy="4356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2141886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7729" y="1918308"/>
            <a:ext cx="15180191" cy="7332576"/>
            <a:chOff x="1767729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822367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7729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5622" y="6240599"/>
            <a:ext cx="10826515" cy="2499362"/>
            <a:chOff x="5615622" y="6240599"/>
            <a:chExt cx="10826515" cy="24993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5622" y="6240599"/>
              <a:ext cx="10826515" cy="24993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32066" y="3529769"/>
            <a:ext cx="10826515" cy="2499362"/>
            <a:chOff x="5632066" y="3529769"/>
            <a:chExt cx="10826515" cy="24993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2066" y="3529769"/>
              <a:ext cx="10826515" cy="249936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73745" y="2221656"/>
            <a:ext cx="5210924" cy="17500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83248" y="3871731"/>
            <a:ext cx="1981124" cy="14216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3248" y="6533223"/>
            <a:ext cx="1981305" cy="14216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56566" y="6396038"/>
            <a:ext cx="10592171" cy="17245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89766" y="3787716"/>
            <a:ext cx="10639295" cy="1317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2990" y="712344"/>
            <a:ext cx="2141886" cy="12328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67729" y="1918308"/>
            <a:ext cx="15180191" cy="7332576"/>
            <a:chOff x="1767729" y="1918308"/>
            <a:chExt cx="15180191" cy="73325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822367" y="-1465958"/>
              <a:ext cx="30360382" cy="146651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67729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15622" y="6240599"/>
            <a:ext cx="10826515" cy="2499362"/>
            <a:chOff x="5615622" y="6240599"/>
            <a:chExt cx="10826515" cy="249936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5622" y="6240599"/>
              <a:ext cx="10826515" cy="24993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632066" y="3529769"/>
            <a:ext cx="10826515" cy="2499362"/>
            <a:chOff x="5632066" y="3529769"/>
            <a:chExt cx="10826515" cy="249936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2066" y="3529769"/>
              <a:ext cx="10826515" cy="249936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52745" y="1801460"/>
            <a:ext cx="738956" cy="5971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73745" y="2221656"/>
            <a:ext cx="5210924" cy="17500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92772" y="3813953"/>
            <a:ext cx="1971600" cy="143116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83248" y="6533223"/>
            <a:ext cx="2009876" cy="14216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830598" y="3787716"/>
            <a:ext cx="10582571" cy="131784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83417" y="6396042"/>
            <a:ext cx="10658419" cy="16483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7722" y="70736"/>
            <a:ext cx="7837671" cy="7837671"/>
            <a:chOff x="9747722" y="70736"/>
            <a:chExt cx="7837671" cy="78376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7722" y="70736"/>
              <a:ext cx="7837671" cy="78376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35460" y="4038779"/>
            <a:ext cx="588308" cy="545396"/>
            <a:chOff x="15635460" y="4038779"/>
            <a:chExt cx="588308" cy="5453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60000">
              <a:off x="15635460" y="4038779"/>
              <a:ext cx="588308" cy="5453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1564" y="8883051"/>
            <a:ext cx="673645" cy="50000"/>
            <a:chOff x="731564" y="8883051"/>
            <a:chExt cx="673645" cy="5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731564" y="8883051"/>
              <a:ext cx="673645" cy="5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33436" y="1551600"/>
            <a:ext cx="854722" cy="832463"/>
            <a:chOff x="10833436" y="1551600"/>
            <a:chExt cx="854722" cy="8324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3436" y="1551600"/>
              <a:ext cx="854722" cy="8324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6243" y="6516006"/>
            <a:ext cx="2602878" cy="2392045"/>
            <a:chOff x="10596243" y="6516006"/>
            <a:chExt cx="2602878" cy="23920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6243" y="6516006"/>
              <a:ext cx="2602878" cy="23920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55195" y="7306943"/>
            <a:ext cx="1246635" cy="810170"/>
            <a:chOff x="15655195" y="7306943"/>
            <a:chExt cx="1246635" cy="8101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5031878" y="6964179"/>
              <a:ext cx="2493270" cy="162034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5655195" y="7306943"/>
              <a:ext cx="1246635" cy="81017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6248" y="1080200"/>
            <a:ext cx="9325267" cy="40711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4238" y="8365055"/>
            <a:ext cx="4463048" cy="12431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247199" y="9406230"/>
            <a:ext cx="3970819" cy="763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762" y="2086652"/>
            <a:ext cx="15180191" cy="7332576"/>
            <a:chOff x="1552762" y="2086652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37334" y="-1297614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762" y="2086652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2763610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5946638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34225" y="3796876"/>
            <a:ext cx="1956064" cy="1956064"/>
            <a:chOff x="2534225" y="3796876"/>
            <a:chExt cx="1956064" cy="195606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34225" y="3796876"/>
              <a:ext cx="1956064" cy="19560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309452" y="3796876"/>
            <a:ext cx="1956064" cy="1956064"/>
            <a:chOff x="5309452" y="3796876"/>
            <a:chExt cx="1956064" cy="19560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9452" y="3796876"/>
              <a:ext cx="1956064" cy="19560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20630" y="3892043"/>
            <a:ext cx="1844453" cy="1844453"/>
            <a:chOff x="8220630" y="3892043"/>
            <a:chExt cx="1844453" cy="18444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20630" y="3892043"/>
              <a:ext cx="1844453" cy="184445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032" y="3741071"/>
            <a:ext cx="1956064" cy="1956064"/>
            <a:chOff x="10853032" y="3741071"/>
            <a:chExt cx="1956064" cy="195606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53032" y="3741071"/>
              <a:ext cx="1956064" cy="19560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41457" y="3731546"/>
            <a:ext cx="2021394" cy="2021394"/>
            <a:chOff x="13741457" y="3731546"/>
            <a:chExt cx="2021394" cy="202139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741457" y="3731546"/>
              <a:ext cx="2021394" cy="202139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33604" y="6529863"/>
            <a:ext cx="14464571" cy="16178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762" y="2086652"/>
            <a:ext cx="15180191" cy="7332576"/>
            <a:chOff x="1552762" y="2086652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37334" y="-1297614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762" y="2086652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2763610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6350210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05345" y="3631371"/>
            <a:ext cx="6171429" cy="837282"/>
            <a:chOff x="2205345" y="3631371"/>
            <a:chExt cx="6171429" cy="8372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5345" y="3631371"/>
              <a:ext cx="6171429" cy="83728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05345" y="4724216"/>
            <a:ext cx="6171429" cy="837282"/>
            <a:chOff x="2205345" y="4724216"/>
            <a:chExt cx="6171429" cy="8372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05345" y="4724216"/>
              <a:ext cx="6171429" cy="837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05345" y="5752940"/>
            <a:ext cx="6171429" cy="827875"/>
            <a:chOff x="2205345" y="5752940"/>
            <a:chExt cx="6171429" cy="82787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5345" y="5752940"/>
              <a:ext cx="6171429" cy="82787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05345" y="6808193"/>
            <a:ext cx="6171429" cy="837282"/>
            <a:chOff x="2205345" y="6808193"/>
            <a:chExt cx="6171429" cy="8372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05345" y="6808193"/>
              <a:ext cx="6171429" cy="8372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960123" y="3631371"/>
            <a:ext cx="6171429" cy="837282"/>
            <a:chOff x="9960123" y="3631371"/>
            <a:chExt cx="6171429" cy="8372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60123" y="3631371"/>
              <a:ext cx="6171429" cy="8372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60123" y="4724216"/>
            <a:ext cx="6171429" cy="837282"/>
            <a:chOff x="9960123" y="4724216"/>
            <a:chExt cx="6171429" cy="83728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60123" y="4724216"/>
              <a:ext cx="6171429" cy="8372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960123" y="5752940"/>
            <a:ext cx="6171429" cy="837282"/>
            <a:chOff x="9960123" y="5752940"/>
            <a:chExt cx="6171429" cy="83728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60123" y="5752940"/>
              <a:ext cx="6171429" cy="83728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960123" y="6808193"/>
            <a:ext cx="6171429" cy="827875"/>
            <a:chOff x="9960123" y="6808193"/>
            <a:chExt cx="6171429" cy="82787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960123" y="6808193"/>
              <a:ext cx="6171429" cy="8278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205345" y="7899443"/>
            <a:ext cx="6171429" cy="837282"/>
            <a:chOff x="2205345" y="7899443"/>
            <a:chExt cx="6171429" cy="83728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205345" y="7899443"/>
              <a:ext cx="6171429" cy="83728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52745" y="1801460"/>
            <a:ext cx="738956" cy="5971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2762" y="2086652"/>
            <a:ext cx="15180191" cy="7332576"/>
            <a:chOff x="1552762" y="2086652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037334" y="-1297614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2762" y="2086652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2763610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6697238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205345" y="3543201"/>
            <a:ext cx="6171429" cy="5425087"/>
            <a:chOff x="2205345" y="3543201"/>
            <a:chExt cx="6171429" cy="54250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05345" y="3543201"/>
              <a:ext cx="6171429" cy="54250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79239" y="3787522"/>
            <a:ext cx="6171429" cy="4778346"/>
            <a:chOff x="9779239" y="3787522"/>
            <a:chExt cx="6171429" cy="47783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79239" y="3787522"/>
              <a:ext cx="6171429" cy="477834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230742" y="3787522"/>
            <a:ext cx="1257653" cy="488642"/>
            <a:chOff x="2230742" y="3787522"/>
            <a:chExt cx="1257653" cy="4886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0742" y="3787522"/>
              <a:ext cx="1257653" cy="48864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79239" y="3797046"/>
            <a:ext cx="1257143" cy="488444"/>
            <a:chOff x="9779239" y="3797046"/>
            <a:chExt cx="1257143" cy="4884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79239" y="3797046"/>
              <a:ext cx="1257143" cy="48844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344379" y="6173016"/>
            <a:ext cx="5549337" cy="9524"/>
            <a:chOff x="6344379" y="6173016"/>
            <a:chExt cx="5549337" cy="952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6344379" y="6173016"/>
              <a:ext cx="5549337" cy="952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31658" y="1433753"/>
            <a:ext cx="13622397" cy="8623390"/>
            <a:chOff x="2331658" y="1433753"/>
            <a:chExt cx="13622397" cy="86233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479540" y="-2546273"/>
              <a:ext cx="27244795" cy="1724677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31658" y="1433753"/>
              <a:ext cx="13622397" cy="86233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2763610" cy="12328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619076" y="1062325"/>
            <a:ext cx="742857" cy="742857"/>
            <a:chOff x="14619076" y="1062325"/>
            <a:chExt cx="742857" cy="7428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19076" y="1062325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08245" y="1152283"/>
            <a:ext cx="564518" cy="564518"/>
            <a:chOff x="14708245" y="1152283"/>
            <a:chExt cx="564518" cy="56451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08245" y="1152283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64272" y="2595770"/>
            <a:ext cx="4923723" cy="6855389"/>
            <a:chOff x="3664272" y="2595770"/>
            <a:chExt cx="4923723" cy="685538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64272" y="2595770"/>
              <a:ext cx="4923723" cy="68553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61771" y="2595770"/>
            <a:ext cx="4257305" cy="6874437"/>
            <a:chOff x="10361771" y="2595770"/>
            <a:chExt cx="4257305" cy="68744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61771" y="2595770"/>
              <a:ext cx="4257305" cy="687443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37984" y="2362029"/>
            <a:ext cx="13009747" cy="9524"/>
            <a:chOff x="2637984" y="2362029"/>
            <a:chExt cx="13009747" cy="95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37984" y="2362029"/>
              <a:ext cx="13009747" cy="952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664010" y="1148562"/>
            <a:ext cx="728956" cy="5971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80117" y="1480383"/>
            <a:ext cx="4562267" cy="17500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2094" y="1918308"/>
            <a:ext cx="15180191" cy="7332576"/>
            <a:chOff x="1602094" y="1918308"/>
            <a:chExt cx="15180191" cy="73325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88002" y="-1465958"/>
              <a:ext cx="30360382" cy="146651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094" y="1918308"/>
              <a:ext cx="15180191" cy="73325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7794" y="559982"/>
            <a:ext cx="15610125" cy="64286"/>
            <a:chOff x="1337794" y="559982"/>
            <a:chExt cx="15610125" cy="6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337794" y="567125"/>
              <a:ext cx="3910629" cy="50000"/>
              <a:chOff x="1337794" y="567125"/>
              <a:chExt cx="3910629" cy="5000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37794" y="567125"/>
                <a:ext cx="3910629" cy="5000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227765" y="559982"/>
              <a:ext cx="11720155" cy="64286"/>
              <a:chOff x="5227765" y="559982"/>
              <a:chExt cx="11720155" cy="6428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27765" y="559982"/>
                <a:ext cx="11720155" cy="6428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92990" y="712344"/>
            <a:ext cx="2763610" cy="12328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3745" y="2221656"/>
            <a:ext cx="6702886" cy="17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07811" y="1715223"/>
            <a:ext cx="742857" cy="742857"/>
            <a:chOff x="15207811" y="1715223"/>
            <a:chExt cx="742857" cy="7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07811" y="1715223"/>
              <a:ext cx="742857" cy="7428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96980" y="1805182"/>
            <a:ext cx="564518" cy="564518"/>
            <a:chOff x="15296980" y="1805182"/>
            <a:chExt cx="564518" cy="564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96980" y="1805182"/>
              <a:ext cx="564518" cy="5645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3391" y="3182883"/>
            <a:ext cx="14598932" cy="9524"/>
            <a:chOff x="1843391" y="3182883"/>
            <a:chExt cx="14598932" cy="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3391" y="3182883"/>
              <a:ext cx="14598932" cy="95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52745" y="1801460"/>
            <a:ext cx="728956" cy="597152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3755" y="3507293"/>
            <a:ext cx="14161267" cy="10330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80745" y="7386240"/>
            <a:ext cx="12812276" cy="10330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064231" y="6415973"/>
            <a:ext cx="9127000" cy="10330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83278" y="4486686"/>
            <a:ext cx="11190543" cy="10330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064231" y="5451072"/>
            <a:ext cx="8747086" cy="10330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사용자 지정</PresentationFormat>
  <Paragraphs>0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tj-bu-702-14</cp:lastModifiedBy>
  <cp:revision>6</cp:revision>
  <dcterms:created xsi:type="dcterms:W3CDTF">2024-04-29T17:13:33Z</dcterms:created>
  <dcterms:modified xsi:type="dcterms:W3CDTF">2024-04-30T02:08:26Z</dcterms:modified>
</cp:coreProperties>
</file>